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20D2E-46C6-4849-88F1-5D5DA8BA11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C1BD93-5BDB-4D4D-AA3E-9A8C059551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7. The grand averaged SNR for OCS and SPS to either the left (red curves) or the right (green curves). The SNR for each subject is computed for the same areas and with the same parameters as for the SNR computation for S3 in Figure 5. The results are then averaged across the three subjects. In addition the grand averaged SNR for the ECW condition was computed using the same number of trials as OCS and SPS, if available (dotted blue curve). The left and right columns are for the structures on the left and right side of the head. The SNR values shown reflect the quality of the signal at a single-trial level. To obtain an SNR estimate of the corresponding grand-averaged signal, the Y-axis should be scaled by (grand average of the number of trials across subjects and the two conditions) 13.6 for the left movements (red curves) and 11.3 for the right ones (green curves).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D313AB-5D7A-454F-AC3B-792996DCCD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56–72, </a:t>
            </a:r>
            <a:r>
              <a:rPr lang="en-US" altLang="en-US" sz="1000">
                <a:solidFill>
                  <a:srgbClr val="333333"/>
                </a:solidFill>
                <a:hlinkClick r:id="rId3"/>
              </a:rPr>
              <a:t>https://doi.org/10.1093/cercor/bhg091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7. The grand averaged SNR for OCS and SPS to either the left (red curves) or the right (green curves).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grand averaged SNR for OCS and SPS to either the left (red curves) or the right (green curves).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2024-04-26T23:42:42Z</dcterms:modified>
</cp:coreProperties>
</file>