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D10166B-791F-42EA-ACEA-922A66353F1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103CF5A-482B-4F30-9BB8-1E4EFF0F145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Fluorescence-labeling of CaBPs in monkey DLPFC interneurons. (A) Photomicrographs of adjacent coronal sections (area 46) with laminar boundaries; from left Nissl stain, PV-, CR- and CB-IR structures. Note the substantial differences in the laminar distribution of the neurons labeled for each CaBP. (B) Dual-label photomicrographs from the same microscopic field, showing immunohistochemical identification of physiologically characterized biocytin (BC)-injected interneurons as positive for PV, CR or CB. Arrows show the cell bodies. Top: BC visualized by streptavidin-Alexa FluorÒ 350 conjugate (blue), PV-IR visualized by Alexa FluorÒ 594 conjugated secondary antibody. Middle: BC visualized by streptavidin-Alexa FluorÒ 568 conjugate, CR-IR visualized by Alexa FluorÒ 488 conjugated secondary antibody. Bottom: BC visualized by streptavidin-Alexa FluorÒ 568 conjugate, CB-IR visualized by Alexa FluorÒ 488 conjugated secondary antibody.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 2005;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BB395A3-79F9-4C90-B028-065C15A46EC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h21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15, Issue 8, August 2005, Pages 1178–1186,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https://doi.org/10.1093/cercor/bhh218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Fluorescence-labeling of CaBPs in monkey DLPFC interneurons. (A) Photomicrographs of adjacent coronal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Fluorescence-labeling of CaBPs in monkey DLPFC interneurons. (A) Photomicrographs of adjacent coronal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2024-04-26T23:36:26Z</dcterms:modified>
</cp:coreProperties>
</file>