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6F7C1-3CBD-4F28-B5C6-A3B837414C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14299C-6139-4F20-A5F9-B1A0973752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AB6D23-6385-4E77-9A77-54B43B9683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2024-04-26T21:02:44Z</dcterms:modified>
</cp:coreProperties>
</file>