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00B6D8-C71B-49AF-9E54-42D089923E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0823B5-8BA2-401D-9CE5-52A607757D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participants with anti‐dengue virus (DENV) IgG positive by plaque reduction neutralization test (PRNT) by years lived in country of birth (dengue‐endemic countries only).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International Society of Travel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A4297B-AF37-4425-9FEF-14C47A836F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tm.12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Travel Med</a:t>
            </a:r>
            <a:r>
              <a:rPr lang="en-US" altLang="en-US" sz="1000">
                <a:solidFill>
                  <a:srgbClr val="333333"/>
                </a:solidFill>
              </a:rPr>
              <a:t>, Volume 20, Issue 6, 1 November 2013, Pages 352–360,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https://doi.org/10.1111/jtm.12057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Proportion of participants with anti‐dengue virus (DENV) IgG positive by plaque reduction neutralization test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Proportion of participants with anti‐dengue virus (DENV) IgG positive by plaque reduction neutralization test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2024-04-27T03:09:49Z</dcterms:modified>
</cp:coreProperties>
</file>