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4A8A822-8134-411A-9982-0B7624D2F98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E158E0-F19E-44E9-BDFC-BED7A38A137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F ig . 1.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rate of change on SF-36 scales by treatment group and visit.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 on behalf of the British Society for Rheumatology.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D5B896E-54D2-4892-AD91-84A41E1122B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F ig . 1.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rate of change on SF-36 scales by treatment group and visit.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 on behalf of the British Society for Rheumatology.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D5B896E-54D2-4892-AD91-84A41E1122B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F ig . 2. 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slope changes on SF-36 summary scores, HAQ and fatigue by treatment group and visit.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2006. Published by Oxford University Press on behalf of the British Society for Rheumatology.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D5B896E-54D2-4892-AD91-84A41E1122B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rheumatology/kel0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rheumatology/kel0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rheumatology/kel06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45, Issue 10, October 2006, Pages 1238–1246,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https://doi.org/10.1093/rheumatology/kel066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 ig . 1.  </a:t>
            </a:r>
            <a:r>
              <a:rPr lang="en-US" altLang="en-US" b="0"/>
              <a:t>Mean rate of change on SF-36 scales by treatment group and visit.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798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45, Issue 10, October 2006, Pages 1238–1246,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https://doi.org/10.1093/rheumatology/kel066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 ig . 1.  </a:t>
            </a:r>
            <a:r>
              <a:rPr lang="en-US" altLang="en-US" b="0"/>
              <a:t>Mean rate of change on SF-36 scales by treatment group and visit.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27200" y="1371600"/>
            <a:ext cx="569876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45, Issue 10, October 2006, Pages 1238–1246,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https://doi.org/10.1093/rheumatology/kel066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 ig . 2.  </a:t>
            </a:r>
            <a:r>
              <a:rPr lang="en-US" altLang="en-US" b="0"/>
              <a:t>Mean slope changes on SF-36 summary scores, HAQ and fatigue by treatment group and visit.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16100" y="1371600"/>
            <a:ext cx="55033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 ig . 1.  Mean rate of change on SF-36 scales by treatment group and visit.
</vt:lpstr>
      <vt:lpstr>F ig . 1.  Mean rate of change on SF-36 scales by treatment group and visit.
</vt:lpstr>
      <vt:lpstr>F ig . 2.  Mean slope changes on SF-36 summary scores, HAQ and fatigue by treatment group and visit.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2024-04-26T21:02:55Z</dcterms:modified>
</cp:coreProperties>
</file>