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04756-ABAB-401E-AF2D-53D2F13B76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0E2DE-E32E-471F-B1F6-4D8E38C145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Photomicrographic montages of portions of single reconstructed axons in layer 3Bα (A) and layer 1 (B). (A) A portion of the axon designated * in Figure 4. (B) A portion of the axon designated * in Figure 6. Note that each axon was photographed at a different magnification. Each photomontage consisted of a large number of individual photographs taken while focusing through the section to trace each axon.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3E20A-2362-43EE-B2B3-1B3ABD9FE9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10, October 2007, Pages 2334–2345,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Photomicrographic montages of portions of single reconstructed axons in layer 3Bα (A) and layer 1 (B). (A)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Photomicrographic montages of portions of single reconstructed axons in layer 3Bα (A) and layer 1 (B). (A)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2024-04-27T04:34:34Z</dcterms:modified>
</cp:coreProperties>
</file>