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80131A-7DF7-4558-ACC1-75CF6D8A79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DF0E9-2D07-4D4D-8DB2-27B119BE6A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Light curve (V magnitude versus time plot) obtained for the impact flash. The insert shows the evolution of magnitude during the first 2 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903A7-4B23-499F-BBC0-EF5E76CBC1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u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439, Issue 3, 11 April 2014, Pages 2364–2369,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https://doi.org/10.1093/mnras/stu083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Light curve (V magnitude versus time plot) obtained for the impact flash. The insert shows the evolution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Light curve (V magnitude versus time plot) obtained for the impact flash. The insert shows the evolution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2024-04-26T03:16:30Z</dcterms:modified>
</cp:coreProperties>
</file>