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77A49-1DF3-4CA9-8F4C-B941F05839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46730-C6A1-4CF4-BBF7-134C781066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Maps from the auxiliary data around the extraction aperture for ζ Oph, 3° per side, in J2000 equatorial coordinates. The 1° extraction aperture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7CB5F-E030-4D08-8C8E-EA9080C562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856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414, Issue 3, July 2011, Pages 2424–2435,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https://doi.org/10.1111/j.1365-2966.2011.18562.x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Maps from the auxiliary data around the extraction aperture for ζ Oph, 3° per side, in J2000 equatorial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Maps from the auxiliary data around the extraction aperture for ζ Oph, 3° per side, in J2000 equatorial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2024-04-26T22:03:48Z</dcterms:modified>
</cp:coreProperties>
</file>