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D11B36-90AE-4923-B8C3-E84A5A2AC7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31C4B8-BC2D-4E39-82A4-081E050815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924201-F386-447F-BA2F-94B7DD0186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2024-04-26T02:57:11Z</dcterms:modified>
</cp:coreProperties>
</file>