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8072BA-B060-4915-8C1A-11C11A53E7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2D3455-DC56-4B9C-8E56-9B2176324C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Experimental setup for sampling at the intertidal sandflat at Sylt (German Wadden Sea, simplified after Volkenborn and Reise, 2007). Each sampling plot (circles) was sampled at three different locations (squares).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D9C4-4E82-418A-97FD-17B0A987854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Phylotype diversity as detected by T-RFLP analyses. Numbers of obtained T-RFs are given in total as well as for each of the nine biological replicates and for the samples pooled per plot. Colors refer to the three different restriction enzymes applied (HaeIII, black; MboI, white; RsaI, gray).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D9C4-4E82-418A-97FD-17B0A987854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Analysis of ciliate community composition by means of the principal component analysis of the nine biological replicates. Filled symbols refer to biological replicates from the first plot (1.1, 1.2, 1.3), empty symbols to biological replicates from the second plot (2.1, 2.2, 2.3), and gray symbols to biological replicates from the third plot (3.1, 3.2, 3.3). Different symbols represent different biological replicates: square, first biological replicate (X.1); triangle, second biological replicate (X.2), and circle, third biological replicate (X.3).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D9C4-4E82-418A-97FD-17B0A987854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Analysis of ciliate community structures of the nine biological replicates displayed by a upgma tree. Numbers at tree branches refer to calculated distances between biological replicates (Marczewski–Steinhaus-distances), and numbers at tree leaves refer to the nine biological replicates.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D9C4-4E82-418A-97FD-17B0A987854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Distribution of T-RFs detected within the three plots. Community membership was analyzed based on the incidence of phylotypes (i) in only one of three biological replicates (green, yellow, and blue), (ii) in at least two biological replicates but not in the pooled sample (red), (iii) in at least one biological replicate and the pooled sample (white), and (iv) in the pooled sample only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D9C4-4E82-418A-97FD-17B0A987854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Abundance distribution of T-RFs detected within the three investigated plots. Community structure was analyzed based on relative abundance of phylotypes present (i) in only one of three biological replicates (green, yellow, and blue), (ii) in at least two biological replicates but not in the pooled sample (red), (iii) in at least one biological replicate and the pooled sample (white), and (iv) in the pooled sample only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BD9C4-4E82-418A-97FD-17B0A987854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41.2011.01255.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41.2011.01255.x"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41.2011.01255.x"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41.2011.01255.x"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574-6941.2011.01255.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574-6941.2011.01255.x"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79, Issue 3, March 2012, Pages 741–750, </a:t>
            </a:r>
            <a:r>
              <a:rPr lang="en-US" altLang="en-US" sz="1000">
                <a:solidFill>
                  <a:srgbClr val="333333"/>
                </a:solidFill>
                <a:hlinkClick r:id="rId3"/>
              </a:rPr>
              <a:t>https://doi.org/10.1111/j.1574-6941.2011.01255.x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Experimental setup for sampling at the intertidal sandflat at Sylt (German Wadden Sea, simplified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718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79, Issue 3, March 2012, Pages 741–750, </a:t>
            </a:r>
            <a:r>
              <a:rPr lang="en-US" altLang="en-US" sz="1000">
                <a:solidFill>
                  <a:srgbClr val="333333"/>
                </a:solidFill>
                <a:hlinkClick r:id="rId3"/>
              </a:rPr>
              <a:t>https://doi.org/10.1111/j.1574-6941.2011.01255.x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Phylotype diversity as detected by T-RFLP analyses. Numbers of obtained T-RFs are given in total as well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5869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79, Issue 3, March 2012, Pages 741–750, </a:t>
            </a:r>
            <a:r>
              <a:rPr lang="en-US" altLang="en-US" sz="1000">
                <a:solidFill>
                  <a:srgbClr val="333333"/>
                </a:solidFill>
                <a:hlinkClick r:id="rId3"/>
              </a:rPr>
              <a:t>https://doi.org/10.1111/j.1574-6941.2011.01255.x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Analysis of ciliate community composition by means of the principal component analysis of the nine biological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265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79, Issue 3, March 2012, Pages 741–750, </a:t>
            </a:r>
            <a:r>
              <a:rPr lang="en-US" altLang="en-US" sz="1000">
                <a:solidFill>
                  <a:srgbClr val="333333"/>
                </a:solidFill>
                <a:hlinkClick r:id="rId3"/>
              </a:rPr>
              <a:t>https://doi.org/10.1111/j.1574-6941.2011.01255.x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Analysis of ciliate community structures of the nine biological replicates displayed by a upgma tree. Numbers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307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79, Issue 3, March 2012, Pages 741–750, </a:t>
            </a:r>
            <a:r>
              <a:rPr lang="en-US" altLang="en-US" sz="1000">
                <a:solidFill>
                  <a:srgbClr val="333333"/>
                </a:solidFill>
                <a:hlinkClick r:id="rId3"/>
              </a:rPr>
              <a:t>https://doi.org/10.1111/j.1574-6941.2011.01255.x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Distribution of T-RFs detected within the three plots. Community membership was analyzed based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9274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Ecol</a:t>
            </a:r>
            <a:r>
              <a:rPr lang="en-US" altLang="en-US" sz="1000">
                <a:solidFill>
                  <a:srgbClr val="333333"/>
                </a:solidFill>
              </a:rPr>
              <a:t>, Volume 79, Issue 3, March 2012, Pages 741–750, </a:t>
            </a:r>
            <a:r>
              <a:rPr lang="en-US" altLang="en-US" sz="1000">
                <a:solidFill>
                  <a:srgbClr val="333333"/>
                </a:solidFill>
                <a:hlinkClick r:id="rId3"/>
              </a:rPr>
              <a:t>https://doi.org/10.1111/j.1574-6941.2011.01255.x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Abundance distribution of T-RFs detected within the three investigated plots. Community structure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72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Experimental setup for sampling at the intertidal sandflat at Sylt (German Wadden Sea, simplified after ...</vt:lpstr>
      <vt:lpstr>Phylotype diversity as detected by T-RFLP analyses. Numbers of obtained T-RFs are given in total as well as ...</vt:lpstr>
      <vt:lpstr>Analysis of ciliate community composition by means of the principal component analysis of the nine biological ...</vt:lpstr>
      <vt:lpstr>Analysis of ciliate community structures of the nine biological replicates displayed by a upgma tree. Numbers ...</vt:lpstr>
      <vt:lpstr>Distribution of T-RFs detected within the three plots. Community membership was analyzed based on the ...</vt:lpstr>
      <vt:lpstr>Abundance distribution of T-RFs detected within the three investigated plots. Community structure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2024-04-26T04:57:09Z</dcterms:modified>
</cp:coreProperties>
</file>