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1AED32-191B-4820-9466-C52C320CAE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9DEAC6-879A-46E1-BDF1-799226BF59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UA reduces the number of CD11b-stained cells, GFAP-stained cells, and RAGE-positive cells and decreases the expression of CD11b, GFAP, and RAGE in the prefrontal cortex of D-gal–treated mice (n = 3). Values are averages from 3 independent experiments. All values are expressed as mean ± standard deviation. (A) Representative immunofluorescence staining for CD11b, GFAP, and RAGE in mouse prefrontal cortex (×400 magnification). (B) Quantitative analysis of the number of CD11b, GFAP, and RAGE-positive cells. *P &lt; 0.05, **P &lt; 0.01, ***P &lt; 0.001 versus control group; ##P &lt; 0.01, ###P &lt; 0.001 versus D-gal group. (C) Representative immublot for CD11b, GFAP, and RAGE in mouse prefrontal cortex. (D) Fold change in relative density of CD11b, GFAP, and RAGE-protein bands. The relative density is expressed as the ratio CD11b, GFAP, and RAGE/β-actin, and the vehicle control is set as 1.0. *P &lt; 0.05, **P &lt; 0.01, ***P &lt; 0.001 versus control group; ##P &lt; 0.01, ###P &lt; 0.001 versus D-gal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089D79-74C2-4DB4-94A7-7B52AC78F0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q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11, November 2010, Pages 2540–2548,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UA reduces the number of CD11b-stained cells, GFAP-stained cells, and RAGE-positive cells and decreases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UA reduces the number of CD11b-stained cells, GFAP-stained cells, and RAGE-positive cells and decreases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2024-05-01T22:08:59Z</dcterms:modified>
</cp:coreProperties>
</file>