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086F10-859B-4B60-A340-7103AF541F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F56FED-BA75-465A-B0AD-CE95EB0ACE2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 example trial that includes the time course of each trial segment. Each trial starts with a precue period screen (the degree of visual angle markers and labels are not visible to the subject during task presentation). A cue period follows during which either the larger left or right circle will be filled with 1 of 3 colors (red indicates a no-go trial, green indicates a protrial, and blue indicates an antitrial). The response period is followed by illumination of the small central stimulus at the correct eye location given the cue (in this case, central fixation for a no-go trial).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12F239-6D16-4C35-9FB5-3BC37F4FDA8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11, November 2007, Pages 2634–2643, </a:t>
            </a:r>
            <a:r>
              <a:rPr lang="en-US" altLang="en-US" sz="1000">
                <a:solidFill>
                  <a:srgbClr val="333333"/>
                </a:solidFill>
                <a:hlinkClick r:id="rId3"/>
              </a:rPr>
              <a:t>https://doi.org/10.1093/cercor/bhl171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 example trial that includes the time course of each trial segment. Each trial starts with a precue period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An example trial that includes the time course of each trial segment. Each trial starts with a precue period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2024-04-26T18:23:28Z</dcterms:modified>
</cp:coreProperties>
</file>