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AEDAA-5102-4BD2-9928-FF1D4C439E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CEC43-F0D6-4F65-80E0-EC3889B2B8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Patterns of ventricular repolarization and depolarization during discordant alternans. Optical action potentials were recorded from 128 sites on the epicardial surface of a Langendorff-perfused guinea pig heart. (A). Shown are 10 ms isochrone plots representing depolarization (Depol) and repolarization (Repol) within the mapping array for two consecutive beats during discordant alternans at a pacing cycle length of 180 ms. The corresponding ECG recording is shown above indicating visible alternation of the T-wave. (B) Representative experiment demonstrating marked effect of discordant alternans on spatial dispersion of repolarization. (Reproduced from Pastore et al. [37]).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36602-C186-460C-8E72-2BCB526F5F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737-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57, Issue 3, March 2003, Pages 599–614,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https://doi.org/10.1016/S0008-6363(02)00737-X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Patterns of ventricular repolarization and depolarization during discordant alternans. Optical 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Patterns of ventricular repolarization and depolarization during discordant alternans. Optical action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2024-04-26T10:40:18Z</dcterms:modified>
</cp:coreProperties>
</file>