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971D2-603F-4DC1-A562-9925D1837E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12D0E-57B9-46EA-B8AF-158390B4CF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C01DB8-976F-4B3C-8BD0-939D53C695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2024-04-26T09:52:36Z</dcterms:modified>
</cp:coreProperties>
</file>