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76E60A-5843-4EF0-B454-99D2F06DD5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75A6A5-804E-4E0F-813E-461FDB6D84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Diagrammatic representation of the multimodal condition. Each trial began with a variable fixation period, followed by the presentation of a cue (eye, ear, or hand) indicating the modality or modalities for focused attention. The auditory (tones) and visual (reversing checkerboard) stimuli were then presented for 8 s. The amount of time between successive target stimuli varied between 500 and 2000 ms, corresponding to stimulus presentation rates of 0.5, 1, or 2 Hz. Stimuli were presented at either different (the attend conditions) or the same (the multimodal condition) rate in the auditory and visual modalities. The background color of the screen and the fixation cross has been reversed in this cartoon to facilitate 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EC29D-2D2D-421A-9A5B-B5E2C1FF81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993–1007, </a:t>
            </a:r>
            <a:r>
              <a:rPr lang="en-US" altLang="en-US" sz="1000">
                <a:solidFill>
                  <a:srgbClr val="333333"/>
                </a:solidFill>
                <a:hlinkClick r:id="rId3"/>
              </a:rPr>
              <a:t>https://doi.org/10.1093/cercor/bhn148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Diagrammatic representation of the multimodal condition. Each trial began with a variable fixation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Diagrammatic representation of the multimodal condition. Each trial began with a variable fixation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2024-04-26T00:43:46Z</dcterms:modified>
</cp:coreProperties>
</file>