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A297C-6BCD-4B4A-AA46-70D9387B90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29943-4EF1-4F85-AE56-A5DC31551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Early modulation of parieto-occipital activity by faces and the speed of saccadic execution. This graph illustrates a negative correlation (nonparametric Spearman, R = − 0.64, P &lt; 0.05) between amplitude responses to faces at PO6–PO8 electrodes with the saccadic reaction time in the early time period (40–60 ms after stimulus onset). The strongest the neuronal response to face stimuli was, the fastest was the prosaccade execution.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D4779-846D-4031-AAC1-AE08D1DC8A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898–907, </a:t>
            </a:r>
            <a:r>
              <a:rPr lang="en-US" altLang="en-US" sz="1000">
                <a:solidFill>
                  <a:srgbClr val="333333"/>
                </a:solidFill>
                <a:hlinkClick r:id="rId3"/>
              </a:rPr>
              <a:t>https://doi.org/10.1093/cercor/bhs368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Early modulation of parieto-occipital activity by faces and the speed of saccadic execution. This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Early modulation of parieto-occipital activity by faces and the speed of saccadic execution. This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2024-04-27T02:25:23Z</dcterms:modified>
</cp:coreProperties>
</file>