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E46D1-681D-4BA3-B1D1-B81A50B0A1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9902B-EEB1-4345-81ED-F2C91EE93B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Event-free survival for eligible patients with Dukes’ stage B or C colon carcinoma treated with intraportal (IP) versus systemic (SY) versus intraportal and systemic (IP+SY) 5-fluorouracil drug regimens. The 5-year event-free survival rates were as follows: IP = 68% (95% confidence interval [CI] = 63% to 72%), SY = 71% (95% CI = 67% to 76%), IP+SY = 67% (95% CI = 62% to 72%). χ2 (log-rank) = 0.1176; P = .943.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1A9E0-6530-467E-8C3C-928CCD123B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h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96, Issue 10, 19 May 2004, Pages 750–758,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https://doi.org/10.1093/jnci/djh132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Event-free survival for eligible patients with Dukes’ stage B or C colon carcinoma treated with intraportal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Event-free survival for eligible patients with Dukes’ stage B or C colon carcinoma treated with intraportal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2024-04-26T17:36:12Z</dcterms:modified>
</cp:coreProperties>
</file>