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E2F7E-9AE6-4675-B7B8-D99E4FBE1B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0F692-3AF6-4FDC-B5A4-8BDC73257C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Fiber tract patterns as obtained from probabilistic tractography for 5 right PMC subregions. Probabilistic fiber tracts generated from individual diffusion spaces were projected back into MNI space and averaged across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E543A-D285-4982-A910-476E98A877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719–727,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Fiber tract patterns as obtained from probabilistic tractography for 5 right PMC subregions. Probabilistic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Fiber tract patterns as obtained from probabilistic tractography for 5 right PMC subregions. Probabilistic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2024-04-26T15:54:40Z</dcterms:modified>
</cp:coreProperties>
</file>