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C0443-B91A-431D-BBC7-6F2A077757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8CF16-A6CE-476C-9039-2C375CD1E2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451BE-DE6B-4976-A4D1-68AEC36934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2024-04-26T05:37:31Z</dcterms:modified>
</cp:coreProperties>
</file>