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164E9-B1BE-4130-A59A-ADA759021E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EC872C-9C84-4427-B548-DA0BC84517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Emx2 and Pax6 expression gradients superimposed onto dorsal views of wild-type mid-neuronogenetic cortical primordia. (B) Area identity shifts in cerebral cortices of perinatal Emx2–/– and Pax6–/– brains, dorsal views. M, motor; S, somatosensory; A, auditory; V, visual. (C) Tangential extension of ventral–lateral (red), dorsal (green) and medial (blue) pallial regions of E11.5 Pax6–/–, wild-type and Emx2–/– brains, as assayed by analyzing cortical VZ expression patterns of Tbr2, Emx1 and Wnt8b on coronal sections; overlying MZ regions are in corresponding light colors. (D) Tangential extension of rostral–medial (red), intermediate (green) and caudal–medial (blue) pallial regions of E11.5 Pax6–/–, wild-type and Emx2–/– brains, as assayed by analyzing cortical VZ expression patterns of FgfR3 and Coup-tf1 on horizontal sections; overlying MZ regions are in corresponding light colors. (E) Down- and up-regulation of Wnt3a and Wnt8b in E11.5 cortical primordia of Emx2 and Pax6 null mutants, respectively. (F) Mutual and self-regulatory interactions between Emx2 and Pax6, as inferred by comparing expression patterns of these two genes in early neuronogenetic cortical primordia of wild-type, Emx2 and Pax6 null mutants. Emx2 and Pax6 down-regulate each other, generating two complementary expression gradients, the Emx2 (blue) with a medial maximum, the Pax6 (red) with a lateral maximum; Emx2 sustains its expression near the cortical hem; the PAX6 homeoprotein is necessary to achieve Emx2-dependent down-regulation of Pax6 in the medial cortical field.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1CB86C-03B8-4FD5-8770-80F14942D3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6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641–647,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https://doi.org/10.1093/cercor/13.6.641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(A) Emx2 and Pax6 expression gradients superimposed onto dorsal views of wild-type mid-neuronogenetic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(A) Emx2 and Pax6 expression gradients superimposed onto dorsal views of wild-type mid-neuronogenetic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2024-04-26T10:50:06Z</dcterms:modified>
</cp:coreProperties>
</file>