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224C9-77B5-4AEA-B0C7-965AA5FC8A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0CAF4-0909-4987-A191-69D5F87390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Gaze position of the first monkey during the copy period of the construction task. Color contour density plots of sampled eye position are segregated into four panels as a function of the location of the missing square (square with inscribed ‘×’). Red indicates highest density, blue lowest density. Eye position within the fixation window does not vary appreciably with the location of the missing square.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AF7AE-2AE9-4069-ABFF-ABA820D938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1393–1413,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Gaze position of the first monkey during the copy period of the construction task. Color contour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Gaze position of the first monkey during the copy period of the construction task. Color contour density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2024-04-27T00:32:03Z</dcterms:modified>
</cp:coreProperties>
</file>