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3DFA6-F44C-47A5-9FEE-F37C1E561C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5EC5D-CBC7-4BFC-B85D-EE5EB4B9C2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Global-level analysis of stimulus–response profiles as fitted with a sigmoid function. Stimulus intensity is expressed as the physiological intensity (% of rMT) of TMS stimulation. All the sub- and suprathreshold stimulus conditions were taken into account. Nonlinearity is evident at around 100% of the rMT in the directly stimulated left primary motor cortex (M1) as well as in the SMAv/CCZ, and the right second somatosensory area (S2). The left auditory cortex showed an almost linear stimulus–response profile. The gray dots represent a single data point from each stimulus-intensity condition from each subject. (B) Subthreshold-level analysis of physiological intensity-response profiles as fitted with a linear function. All areas except the right S2 showed a mild yet significant increase in activity as a linear function of stimulus intensity. The gray dots represent a single data point from each stimulus-intensity condition from each subject.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474E9-C434-4EC0-96F7-0A641C39D7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2605–2615,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(A) Global-level analysis of stimulus–response profiles as fitted with a sigmoid function. Stimulus intensity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(A) Global-level analysis of stimulus–response profiles as fitted with a sigmoid function. Stimulus intensity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2024-04-26T02:37:41Z</dcterms:modified>
</cp:coreProperties>
</file>