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1C694-719F-491C-AE1E-998D193B94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34661-60CA-4760-B1F1-1164FC6691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52735-C10A-4E6B-B388-67B9F2033B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2024-04-27T05:07:52Z</dcterms:modified>
</cp:coreProperties>
</file>