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961BA-0E7F-41DB-B84D-F015CCE59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62EC0-26E7-4F59-8408-8104516488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A05C3-4715-4DF0-85A2-4F984183E4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2024-04-26T20:28:33Z</dcterms:modified>
</cp:coreProperties>
</file>