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256578-D089-450E-BCA7-CA6E646153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CC64F-E527-424A-8167-675F73506E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Effects of CS location on IHI. Data from 5 subjects. CS was placed over one of 5 different cortical areas: M1Hand, M1Face, PMd, and MP1 (mid point between M1Hand and M1Face), MP2 (mid point between M1Hand and PMd) at ISIs of 10 (A) and 50 ms (B). The abscissa indicates the CS location. The ordinate indicates conditioned MEP expressed as a percentage of MEP amplitude generated by TS alone. The dashed lines indicate the MEP generated by TS alone (100%). Values below 100% represent inhibition and values above 100% represent facilitation. *P &lt; 0.05, **P &lt; 0.01, comparing 2 different CS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A3EA85-D86B-4F23-A81B-6FBCBFE919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7, July 2009, Pages 1654–1665, </a:t>
            </a:r>
            <a:r>
              <a:rPr lang="en-US" altLang="en-US" sz="1000">
                <a:solidFill>
                  <a:srgbClr val="333333"/>
                </a:solidFill>
                <a:hlinkClick r:id="rId3"/>
              </a:rPr>
              <a:t>https://doi.org/10.1093/cercor/bhn201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Effects of CS location on IHI. Data from 5 subjects. CS was placed over one of 5 different cortical areas: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Effects of CS location on IHI. Data from 5 subjects. CS was placed over one of 5 different cortical areas: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2024-04-26T13:39:51Z</dcterms:modified>
</cp:coreProperties>
</file>