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FD24D1-D67B-4850-9BAE-B6A861CD14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572D67-0D35-4625-A8B9-5BEEE96A58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No correlation between systolic blood pressure change and aortic root dilatation rate in both groups. Correlation between change in systolic blood pressure and aortic root dilatation rate in patients treated with losartan (r = 0.058, P = 0.630) and in controls (r = 0.001, P = 0.993).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2013.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A0B5B2-2F93-4AD2-B98E-B9278DD6AB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t3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45, 1 December 2013, Pages 3491–3500, </a:t>
            </a:r>
            <a:r>
              <a:rPr lang="en-US" altLang="en-US" sz="1000">
                <a:solidFill>
                  <a:srgbClr val="333333"/>
                </a:solidFill>
                <a:hlinkClick r:id="rId3"/>
              </a:rPr>
              <a:t>https://doi.org/10.1093/eurheartj/eht334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No correlation between systolic blood pressure change and aortic root dilatation rate in both groups.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No correlation between systolic blood pressure change and aortic root dilatation rate in both groups.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2024-04-26T16:49:48Z</dcterms:modified>
</cp:coreProperties>
</file>