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1D1563-48C7-4680-A09D-0A38804E34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2DFD1D-7EA6-4067-9797-0001DF5DBA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(±SE) accuracy data for the sentence comprehension task in the scanner. The left panel shows accuracy for young and older adults for subject-relative sentences, the right panel for the more syntactically complex object-relative sentences. For each sentence type, accuracy is plotted as a function of speech rate.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71E379-D05B-4325-BBFE-B2C76C4556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4, April 2010, Pages 773–782,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Mean (±SE) accuracy data for the sentence comprehension task in the scanner. The left panel shows accuracy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Mean (±SE) accuracy data for the sentence comprehension task in the scanner. The left panel shows accuracy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2024-04-26T16:54:50Z</dcterms:modified>
</cp:coreProperties>
</file>