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99699-3B7D-404D-A5BC-757A4F8743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BBBA1F-10DC-4CAC-8BE8-FF43335E74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Section of the standard form accompanying a manuscript admitted to the peer-review process of Cardiovascular Research.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5E8EC3-DDFC-4BBA-95A1-1359FD5CFA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9)00177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43, Issue 2, August 1999, Pages 261–264,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https://doi.org/10.1016/S0008-6363(99)00177-7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Section of the standard form accompanying a manuscript admitted to the peer-review process of Cardiovascular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Section of the standard form accompanying a manuscript admitted to the peer-review process of Cardiovascular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2024-04-26T18:09:54Z</dcterms:modified>
</cp:coreProperties>
</file>