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B3638D-4A3A-421B-ACBE-EE09BD49C9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D3D4C7-E96C-447D-81F6-2E78E8F6C5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reaction time over time during a sustained attention RT task of 30 min. Significant increase in RT occurred after 9 min of task compared with RT values of the first minute of task. ***P &lt; .001; *P &lt; 0.05. Vertical bars represent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2E92DA-BD14-48C9-95C9-74D5E8043D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66–74,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Evolution of reaction time over time during a sustained attention RT task of 30 min. Significant increase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Evolution of reaction time over time during a sustained attention RT task of 30 min. Significant increase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2024-04-26T20:36:39Z</dcterms:modified>
</cp:coreProperties>
</file>