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B0B28-03DF-4420-9334-28257DD5F5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C18C1C-F980-4102-B0E0-F41777E84C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87E39-2365-43DC-AB38-054AFD000E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2024-04-26T17:22:26Z</dcterms:modified>
</cp:coreProperties>
</file>