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374324-86E4-447D-80A5-7CB27C53D6A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CE2AE0-AAA6-455A-BD92-484944905CA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siRNAs 1958 and 1963 transfected into DYT1 fibroblasts decrease both torsinA and torsinAΔE message and protein. (A) Rapid cycle PCR was used to quantitate levels of torsinA and torsinAΔE messages in DYT1 fibroblasts (HF48) as in Fig. 2. (B) Levels of immunoreactive torsinA were evaluated as in Figure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3FBDEB-8632-4AA1-8493-CEA66219AC8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0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10, 15 May 2008, Pages 1436–1445, </a:t>
            </a:r>
            <a:r>
              <a:rPr lang="en-US" altLang="en-US" sz="1000">
                <a:solidFill>
                  <a:srgbClr val="333333"/>
                </a:solidFill>
                <a:hlinkClick r:id="rId3"/>
              </a:rPr>
              <a:t>https://doi.org/10.1093/hmg/ddn032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siRNAs 1958 and 1963 transfected into DYT1 fibroblasts decrease both torsinA and torsinAΔE message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siRNAs 1958 and 1963 transfected into DYT1 fibroblasts decrease both torsinA and torsinAΔE message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2024-04-26T16:18:00Z</dcterms:modified>
</cp:coreProperties>
</file>