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0AE7DF-C912-4AF9-84CA-C535DF9209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5266A-0CCB-4E92-8FE2-B2DBDD371F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Decoding of kinematic variables. (A) An example of the time course of the decoded (red) and the real (blue) movement speed. The goodness of prediction was evaluated by means of the correlation coefficient (CC). In this example, speed was predicted from high γ (55–300 Hz) power modulation in subject S2. (B) Kinematic variables (direction, position, velocity, acceleration, speed, and magnitude of acceleration) decoded from different frequency bands, using only channels with hand/arm motor response upon ESM. Decoding accuracy (DA) was evaluated by CC (y-axis) between the real and predicted kinematic variable (here shown grand mean ± SEM over all 9 subjects). The stars indicate significant DA in all 9 subjects (Wilcoxon rank sum test at 0.01 significance level, FDR corrected). Decoding movement speed from the LFC, high γ and β bands yielded the highest DA of all movement parameters/signal components.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7C36D4-9B81-4984-A8DF-703DAB0752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2863–2881, </a:t>
            </a:r>
            <a:r>
              <a:rPr lang="en-US" altLang="en-US" sz="1000">
                <a:solidFill>
                  <a:srgbClr val="333333"/>
                </a:solidFill>
                <a:hlinkClick r:id="rId3"/>
              </a:rPr>
              <a:t>https://doi.org/10.1093/cercor/bhw033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Decoding of kinematic variables. (A) An example of the time course of the decoded (red) and the real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Decoding of kinematic variables. (A) An example of the time course of the decoded (red) and the real (blue)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2024-04-26T22:12:31Z</dcterms:modified>
</cp:coreProperties>
</file>