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AA6EF-0511-4EB7-8AE7-F19FB71DE8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B26FC-6A61-47F1-83CA-FF33BD14B4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ECAF6-26DB-434F-9EA0-9C07B4B53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2024-04-26T21:34:41Z</dcterms:modified>
</cp:coreProperties>
</file>