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AB0FD-CEF5-4297-A03D-942B42517A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71715-B0EF-4B02-818E-DC72B11B29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production of relays in the Test Room. Note that 50 per hour was the base rate, and that Operators 2 and 4 approached 80 per hour at maximum.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QJM vol. 97 no. 7 © Association of Physicians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06110B-654D-4E32-A156-B112B9FC0C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h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97, Issue 7, July 2004, Pages 439–449,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https://doi.org/10.1093/qjmed/hch070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Rate of production of relays in the Test Room. Note that 50 per hour was the base rate, and that Operators 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Rate of production of relays in the Test Room. Note that 50 per hour was the base rate, and that Operators 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2024-04-26T13:42:36Z</dcterms:modified>
</cp:coreProperties>
</file>