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9D12F8-4BC1-4482-B738-1668DD7361C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C619A4-C28D-4F5A-A779-97D73DDBA2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60BA10-9F23-467C-844E-E92B46BE83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60BA10-9F23-467C-844E-E92B46BE838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60BA10-9F23-467C-844E-E92B46BE838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/89.14.1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nci/89.14.1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nci/89.14.1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14, 16 July 1997, Pages 1065–1071,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https://doi.org/10.1093/jnci/89.14.1065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199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14, 16 July 1997, Pages 1065–1071,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https://doi.org/10.1093/jnci/89.14.1065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595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</a:t>
            </a:r>
            <a:r>
              <a:rPr lang="en-US" altLang="en-US" sz="1000">
                <a:solidFill>
                  <a:srgbClr val="333333"/>
                </a:solidFill>
              </a:rPr>
              <a:t>, Volume 89, Issue 14, 16 July 1997, Pages 1065–1071,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https://doi.org/10.1093/jnci/89.14.1065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72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Slide 1</vt:lpstr>
      <vt:lpstr>Slide 2</vt:lpstr>
      <vt:lpstr>Slide 3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2024-04-27T03:22:50Z</dcterms:modified>
</cp:coreProperties>
</file>