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C497C-839B-4FC8-89EB-4C140CED8A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C5496-7A26-4024-A5BF-3E01258399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curves for critically ill patients with catheter-related bloodstream infection and for matched control patients. The black line represents patients with catheter-related bloodstream infection (n = 176), and the grey line represents matched control patients (n = 315; P = .812, by the log-rank test). Survival curves are drawn from the onset of the catheter-related bloodstream infection (for patients) or from the corresponding time in the intensive care unit (for matched control patients).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DD89DF-C43D-4F00-9A7C-4D991A4EDD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78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11, 1 December 2005, Pages 1591–1598,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https://doi.org/10.1086/497833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Survival curves for critically ill patients with catheter-related bloodstream infection and for matched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Survival curves for critically ill patients with catheter-related bloodstream infection and for matched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2024-04-26T21:05:05Z</dcterms:modified>
</cp:coreProperties>
</file>