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F858D4-7F5E-436A-A4A1-0E469C89FD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1A9A8E-65E5-4026-9495-F207648115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the dendritic lengths of layer III (A) and layer V (B) pyramidal neurons of the normal proestrous and estrous and OHE rats. Four representative layer III and layer V pyramidal neurons from each of the 4 proestrous and 5 layer III and layer V pyramidal neurons from each of the 3 estrous and 3 OHE animals were reconstructed 3-dimensionally for the analysis. Mean dendritic length of neurons of each animal was determined and statistical difference between groups tested with 1-way ANOVA where n is the number of animals in each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4B1728-236C-4610-9A47-3ABBB3D495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11, November 2009, Pages 2719–2727,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Analysis of the dendritic lengths of layer III (A) and layer V (B) pyramidal neurons of the normal proestrous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Analysis of the dendritic lengths of layer III (A) and layer V (B) pyramidal neurons of the normal proestrous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2024-04-26T11:46:44Z</dcterms:modified>
</cp:coreProperties>
</file>