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F3A91D-FC93-4548-95CB-1B2315DF42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674638-3DE2-4265-BA8B-F65B244493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Identification of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(2010).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1D088-D472-41CE-91A6-7522E4C3C8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eapro/daq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Health Promot Int</a:t>
            </a:r>
            <a:r>
              <a:rPr lang="en-US" altLang="en-US" sz="1000">
                <a:solidFill>
                  <a:srgbClr val="333333"/>
                </a:solidFill>
              </a:rPr>
              <a:t>, Volume 25, Issue 2, June 2010, Pages 248–257,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https://doi.org/10.1093/heapro/daq012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1: </a:t>
            </a:r>
            <a:r>
              <a:rPr lang="en-US" altLang="en-US" b="0"/>
              <a:t>Identification of studies.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51100" y="1371600"/>
            <a:ext cx="42471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1: Identification of studies.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2024-04-26T19:13:40Z</dcterms:modified>
</cp:coreProperties>
</file>