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9D150-0A65-49F0-B7EC-569BDC57C91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C97925-6C9C-4888-9B53-1FC4FC31773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 Excerpt of stimulus sequence. Meaningful (familiar) and meaningless (unfamiliar) objects are presented for a first (FP1st and UP1st), a second (FP2nd and UP2nd) and a third time (FP3rd and UP3rd). (II) Repeated measurement ANOVA model used for statistical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D7D15A-CB98-4707-89BB-DD4E878A5B9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Grand mean baseline-corrected TF-plots averaged across posterior electrode sites (see text) for all experimental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D7D15A-CB98-4707-89BB-DD4E878A5B9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 mean spherical-spline isocontour power-maps based on the individual maximal power in the gamma range in the time window between 220 and 350 ms after stimulus onset. Topographies for repeated stimuli were obtained by averaging across second and third presentations.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D7D15A-CB98-4707-89BB-DD4E878A5B9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Phase-locking in the gamma band between 10 and 20 electrode pairs for initial and repeated picture presentations. Lines are drawn only if the phase-locking value is beyond the distribution of randomized data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D7D15A-CB98-4707-89BB-DD4E878A5B9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Grand mean baseline corrected ERPs for initial meaningful object presentation (bold black line), repeated meaningful object presentations (dotted black line), initial meaningless object presentation (bold gray line) and repeated meaningless object presentations (dotted gray line) at four regional means (corresponding 10–20 sites: anterior left = F7, F3, FC5, FC1, C3; anterior right = F8, F4, FC6, FC2, C4; posterior left = P7, P3, PO3, PO7, O1; posterior right = P8, P4, PO4, PO8, O2).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D7D15A-CB98-4707-89BB-DD4E878A5B9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109–116, </a:t>
            </a:r>
            <a:r>
              <a:rPr lang="en-US" altLang="en-US" sz="1000">
                <a:solidFill>
                  <a:srgbClr val="333333"/>
                </a:solidFill>
                <a:hlinkClick r:id="rId3"/>
              </a:rPr>
              <a:t>https://doi.org/10.1093/cercor/bhh113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 Excerpt of stimulus sequence. Meaningful (familiar) and meaningless (unfamiliar) objects are presented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302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109–116, </a:t>
            </a:r>
            <a:r>
              <a:rPr lang="en-US" altLang="en-US" sz="1000">
                <a:solidFill>
                  <a:srgbClr val="333333"/>
                </a:solidFill>
                <a:hlinkClick r:id="rId3"/>
              </a:rPr>
              <a:t>https://doi.org/10.1093/cercor/bhh113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Grand mean baseline-corrected TF-plots averaged across posterior electrode sites (see text)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09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109–116, </a:t>
            </a:r>
            <a:r>
              <a:rPr lang="en-US" altLang="en-US" sz="1000">
                <a:solidFill>
                  <a:srgbClr val="333333"/>
                </a:solidFill>
                <a:hlinkClick r:id="rId3"/>
              </a:rPr>
              <a:t>https://doi.org/10.1093/cercor/bhh113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 mean spherical-spline isocontour power-maps based on the individual maximal power in the gamma range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12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109–116, </a:t>
            </a:r>
            <a:r>
              <a:rPr lang="en-US" altLang="en-US" sz="1000">
                <a:solidFill>
                  <a:srgbClr val="333333"/>
                </a:solidFill>
                <a:hlinkClick r:id="rId3"/>
              </a:rPr>
              <a:t>https://doi.org/10.1093/cercor/bhh113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Phase-locking in the gamma band between 10 and 20 electrode pairs for initial and repeated picture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109–116, </a:t>
            </a:r>
            <a:r>
              <a:rPr lang="en-US" altLang="en-US" sz="1000">
                <a:solidFill>
                  <a:srgbClr val="333333"/>
                </a:solidFill>
                <a:hlinkClick r:id="rId3"/>
              </a:rPr>
              <a:t>https://doi.org/10.1093/cercor/bhh113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Grand mean baseline corrected ERPs for initial meaningful object presentation (bold black line), repeated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504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 Excerpt of stimulus sequence. Meaningful (familiar) and meaningless (unfamiliar) objects are presented ...</vt:lpstr>
      <vt:lpstr>Figure 2. Grand mean baseline-corrected TF-plots averaged across posterior electrode sites (see text) for all ...</vt:lpstr>
      <vt:lpstr>Figure 3. Grand mean spherical-spline isocontour power-maps based on the individual maximal power in the gamma range in ...</vt:lpstr>
      <vt:lpstr>Figure 4. Phase-locking in the gamma band between 10 and 20 electrode pairs for initial and repeated picture ...</vt:lpstr>
      <vt:lpstr>Figure 5. Grand mean baseline corrected ERPs for initial meaningful object presentation (bold black line), repeated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2024-04-26T03:20:16Z</dcterms:modified>
</cp:coreProperties>
</file>