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5B8911-36B6-4C99-98F0-139A8A1EFD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EBCB03-36E3-40CC-AC5A-90A31671AA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response times by group (Control, Simulator, and Clinical) across all 56 items.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National Academy of Neuropsychology.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BF4AE-F005-42E6-963E-26B57892CA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1, February 2009, Pages 59–70,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Mean response times by group (Control, Simulator, and Clinical) across all 56 items.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Mean response times by group (Control, Simulator, and Clinical) across all 56 items.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2024-04-26T12:23:26Z</dcterms:modified>
</cp:coreProperties>
</file>