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63A808-8BA1-47E3-B33E-38DDC9769D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7750626-EBB1-4D6B-9E22-9C9133C96D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PCC-seed region had higher connectivity during trance than nontrance with the following regions: (a) the cerebellum (lobules VI and VIII); (b) bilateral inferior parietal lobule; (c) the dACC and bilateral insula; and (d) bilateral dorsolateral prefrontal cortex. Y-coordinates for the coronal slices are displayed in MNI space.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D043C36-A099-4A59-8EBA-4EB2679B1F1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v13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26, Issue 7, July 2016, Pages 3116–3124,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https://doi.org/10.1093/cercor/bhv137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The PCC-seed region had higher connectivity during trance than nontrance with the following regions: (a)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The PCC-seed region had higher connectivity during trance than nontrance with the following regions: (a)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2024-04-26T08:00:31Z</dcterms:modified>
</cp:coreProperties>
</file>