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F9068-38B4-4F66-B505-FCDD9FB306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0AC4E-D3D1-49D5-A16E-4E99D19EAD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15A8A-1004-4BE8-875A-F38815E834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2024-04-26T21:32:20Z</dcterms:modified>
</cp:coreProperties>
</file>