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64850D-032C-4115-81C9-7AEE14819B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6F9C70-F04F-49BC-82FD-688B44D98F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CREB1 genotype effects on BOLD response for Conditioned stimuli during Desire minus Reason within a priori mask of regions. (A) Overlap between WFU-Pickatlas-based mask (blue) and BOLD response (red) related to the task contrast “Conditioned stimuli during Desire minus Reason.” (B) GG, compared with AG/AA genotype, carriers show an increased beta mean related to the task contrast “Conditioned stimuli during Desire minus Reason” in mask-based regions (across the size of the sphere; see also Supplementary Table 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0BC270-8C5C-4AA7-8B21-FA7961A22E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2970–2981,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CREB1 genotype effects on BOLD response for Conditioned stimuli during Desire minus Reason within a priori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CREB1 genotype effects on BOLD response for Conditioned stimuli during Desire minus Reason within a priori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2024-04-26T20:20:41Z</dcterms:modified>
</cp:coreProperties>
</file>