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96441-B25B-4F77-8C25-CEE4F7FB8F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D69FE-5D82-4028-B65F-B56D51A67E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HRB and its location in China.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China Science Publishing &amp;s Media Ltd. All rights reserved. For Permissions, please email: journals.permissions@oup.comThis is an Open Access article distributed under the terms of the Creative Commons Attribution License (http://creativecommons.org/licenses/by/4.0/),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5CF58-6E21-4AA0-87E5-EB41DD0856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the integrated study of the water–ecosystem–economy in the HRB.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China Science Publishing &amp;s Media Ltd. All rights reserved. For Permissions, please email: journals.permissions@oup.comThis is an Open Access article distributed under the terms of the Creative Commons Attribution License (http://creativecommons.org/licenses/by/4.0/),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5CF58-6E21-4AA0-87E5-EB41DD0856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the DSS and the integrated watershed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China Science Publishing &amp;s Media Ltd. All rights reserved. For Permissions, please email: journals.permissions@oup.comThis is an Open Access article distributed under the terms of the Creative Commons Attribution License (http://creativecommons.org/licenses/by/4.0/),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5CF58-6E21-4AA0-87E5-EB41DD0856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sr/nwu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sr/nwu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sr/nwu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Natl Sci Rev</a:t>
            </a:r>
            <a:r>
              <a:rPr lang="en-US" altLang="en-US" sz="1000">
                <a:solidFill>
                  <a:srgbClr val="333333"/>
                </a:solidFill>
              </a:rPr>
              <a:t>, Volume 1, Issue 3, September 2014, Pages 413–428,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https://doi.org/10.1093/nsr/nwu017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HRB and its location in China.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747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Natl Sci Rev</a:t>
            </a:r>
            <a:r>
              <a:rPr lang="en-US" altLang="en-US" sz="1000">
                <a:solidFill>
                  <a:srgbClr val="333333"/>
                </a:solidFill>
              </a:rPr>
              <a:t>, Volume 1, Issue 3, September 2014, Pages 413–428,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https://doi.org/10.1093/nsr/nwu017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Framework of the integrated study of the water–ecosystem–economy in the HRB.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0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Natl Sci Rev</a:t>
            </a:r>
            <a:r>
              <a:rPr lang="en-US" altLang="en-US" sz="1000">
                <a:solidFill>
                  <a:srgbClr val="333333"/>
                </a:solidFill>
              </a:rPr>
              <a:t>, Volume 1, Issue 3, September 2014, Pages 413–428,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https://doi.org/10.1093/nsr/nwu017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relationship between the DSS and the integrated watershed models.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481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HRB and its location in China.
</vt:lpstr>
      <vt:lpstr>Figure 2. Framework of the integrated study of the water–ecosystem–economy in the HRB.
</vt:lpstr>
      <vt:lpstr>Figure 3. The relationship between the DSS and the integrated watershed models.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2024-04-26T14:01:35Z</dcterms:modified>
</cp:coreProperties>
</file>