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947940-3914-4743-AF63-CD87D41802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026478-F37C-435C-AE13-5DEB569C04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2BE3E9-FBC6-40BE-82F3-F4E67CADC35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2024-04-26T17:44:46Z</dcterms:modified>
</cp:coreProperties>
</file>