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1B771-8950-421B-80C9-DCBD8BB3EA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7415D-1D52-4ADB-95DD-24B2FD995C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3. Shoot P content of M. truncatula and L. esculentum grown without mycorrhizas or in association with seven AMF. Dark bars represent M. truncatula and light bars represent L. esculentum. Treatments: NM, non‐mycorrhizal control; NM+P, P‐fertilized, non‐mycorrhizal control; Gv, Glomus versiforme; Gi, Glomus intraradices; Gca, Glomus caledonium; Gcl, Glomus claroideum; Gm, Glomus mosseae; Sc, Scutellospora calospora, and Gr, Gigaspora rosea mycorrhizas. Values presented ±SE, n=3. The offset bar represents the LSD at P=0.05.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F2256-0F05-443C-92D9-FD37932A41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f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53, Issue 374, 1 July 2002, Pages 1593–1601,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https://doi.org/10.1093/jxb/erf013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3. Shoot P content of M. truncatula and L. esculentum grown without mycorrhizas or in association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3. Shoot P content of M. truncatula and L. esculentum grown without mycorrhizas or in association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2024-04-26T10:39:24Z</dcterms:modified>
</cp:coreProperties>
</file>