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511A0-163D-4FA4-A81E-61B68D1EDC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ACA2D-2EFF-4843-AACD-D3BF631282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4. Mean ± SEM values for numerical densities of GABA-positive cells in the presumptive medial prefrontal cortex (A), somatosensory cortex (B) and the olfactory bulb (C) of E15 mice in the four experimental groups. * = value is significantly different (P &lt; 0.05) from the SAL group and + = value is significantly different from the SPF-40 group. Statistical significance between two groups was analyzed using the Tukey–Kramer test. Sections from 5–7 brains were analyzed for each experimental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75A02-31EF-4290-AC32-1AFD6CFA79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665–675,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4. Mean ± SEM values for numerical densities of GABA-positive cells in the presumptive 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4. Mean ± SEM values for numerical densities of GABA-positive cells in the presumptive medial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2024-04-26T11:49:59Z</dcterms:modified>
</cp:coreProperties>
</file>