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78A338F-910D-44F3-A901-93446F74237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F03EFE6-B89C-4468-A7CB-923F8EC1429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Example: privacy across multiple emerging technologies.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Press.This is an Open Access article distributed under the terms of the Creative Commons Attribution License (http://creativecommons.org/licenses/by/4.0/),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4FA0AE2-3213-43ED-BC3F-A9046110333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scipol/scw06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Sci Public Policy</a:t>
            </a:r>
            <a:r>
              <a:rPr lang="en-US" altLang="en-US" sz="1000">
                <a:solidFill>
                  <a:srgbClr val="333333"/>
                </a:solidFill>
              </a:rPr>
              <a:t>, Volume 44, Issue 3, June 2017, Pages 369–381,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https://doi.org/10.1093/scipol/scw069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Example: privacy across multiple emerging technologies.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 Example: privacy across multiple emerging technologies.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2024-09-20T05:00:23Z</dcterms:modified>
</cp:coreProperties>
</file>