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C02FEA9-5AB5-4877-9DDC-B07C248BA77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34CE9D5-3A97-4A16-8534-E90405627C5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Example: privacy across multiple emerging technologies.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2016.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22BC407-0522-4C58-8929-DF757A556C6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scipol/scw069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Sci Public Policy</a:t>
            </a:r>
            <a:r>
              <a:rPr lang="en-US" altLang="en-US" sz="1000">
                <a:solidFill>
                  <a:srgbClr val="333333"/>
                </a:solidFill>
              </a:rPr>
              <a:t>, Volume 44, Issue 3, June 2017, Pages 369–381,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https://doi.org/10.1093/scipol/scw069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 </a:t>
            </a:r>
            <a:r>
              <a:rPr lang="en-US" altLang="en-US" b="0"/>
              <a:t>Example: privacy across multiple emerging technologies.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 Example: privacy across multiple emerging technologies.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2024-05-08T04:27:57Z</dcterms:modified>
</cp:coreProperties>
</file>