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C0125A-A024-4003-859F-281ACA7285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5CC5E-0E49-453A-A427-F1445237AB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Example: privacy across multiple emerging technologies.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A5C0E1-B4B8-427B-B2BC-03AAF4E472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ipol/scw0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Sci Public Policy</a:t>
            </a:r>
            <a:r>
              <a:rPr lang="en-US" altLang="en-US" sz="1000">
                <a:solidFill>
                  <a:srgbClr val="333333"/>
                </a:solidFill>
              </a:rPr>
              <a:t>, Volume 44, Issue 3, June 2017, Pages 369–381,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https://doi.org/10.1093/scipol/scw069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Example: privacy across multiple emerging technologies.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Example: privacy across multiple emerging technologies.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2024-09-19T09:59:49Z</dcterms:modified>
</cp:coreProperties>
</file>