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B67F0-9F57-4433-A595-FABB95B2B1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B158F-AB9D-4702-AC38-ED576EBCAD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7854F-19FA-4787-8DE4-4E7D6800E2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2024-04-26T11:07:11Z</dcterms:modified>
</cp:coreProperties>
</file>