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9041F-8C4F-4581-9880-189904686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7D105-DEDD-4B3D-A856-564B8BE50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CE3C9-EA76-466A-8422-C283F259B6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2024-04-26T20:38:50Z</dcterms:modified>
</cp:coreProperties>
</file>